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1" r:id="rId9"/>
    <p:sldId id="265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9ED"/>
    <a:srgbClr val="F4F6F6"/>
    <a:srgbClr val="F3F4F6"/>
    <a:srgbClr val="3A3A3A"/>
    <a:srgbClr val="F1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18ED93-17A8-4663-B4BD-F2100B374900}" v="42" dt="2025-12-11T18:12:3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án Ruiz" userId="db105757fa8a375b" providerId="LiveId" clId="{970D84A4-DECB-4C77-AAFA-637A38612264}"/>
    <pc:docChg chg="undo custSel modSld">
      <pc:chgData name="Sebastián Ruiz" userId="db105757fa8a375b" providerId="LiveId" clId="{970D84A4-DECB-4C77-AAFA-637A38612264}" dt="2025-12-12T10:24:45.469" v="204" actId="20577"/>
      <pc:docMkLst>
        <pc:docMk/>
      </pc:docMkLst>
      <pc:sldChg chg="addSp delSp modSp mod">
        <pc:chgData name="Sebastián Ruiz" userId="db105757fa8a375b" providerId="LiveId" clId="{970D84A4-DECB-4C77-AAFA-637A38612264}" dt="2025-12-12T10:24:45.469" v="204" actId="20577"/>
        <pc:sldMkLst>
          <pc:docMk/>
          <pc:sldMk cId="2582613734" sldId="256"/>
        </pc:sldMkLst>
        <pc:spChg chg="add mod">
          <ac:chgData name="Sebastián Ruiz" userId="db105757fa8a375b" providerId="LiveId" clId="{970D84A4-DECB-4C77-AAFA-637A38612264}" dt="2025-12-11T13:41:06.254" v="15" actId="2085"/>
          <ac:spMkLst>
            <pc:docMk/>
            <pc:sldMk cId="2582613734" sldId="256"/>
            <ac:spMk id="6" creationId="{131FE684-405A-0118-CC65-5E56CFC19D50}"/>
          </ac:spMkLst>
        </pc:spChg>
        <pc:spChg chg="mod">
          <ac:chgData name="Sebastián Ruiz" userId="db105757fa8a375b" providerId="LiveId" clId="{970D84A4-DECB-4C77-AAFA-637A38612264}" dt="2025-12-11T17:55:43.524" v="26"/>
          <ac:spMkLst>
            <pc:docMk/>
            <pc:sldMk cId="2582613734" sldId="256"/>
            <ac:spMk id="7" creationId="{146637CC-53FD-9C06-8D27-1A48C21AF037}"/>
          </ac:spMkLst>
        </pc:spChg>
        <pc:spChg chg="mod">
          <ac:chgData name="Sebastián Ruiz" userId="db105757fa8a375b" providerId="LiveId" clId="{970D84A4-DECB-4C77-AAFA-637A38612264}" dt="2025-12-11T17:55:43.524" v="26"/>
          <ac:spMkLst>
            <pc:docMk/>
            <pc:sldMk cId="2582613734" sldId="256"/>
            <ac:spMk id="8" creationId="{B1EF2070-582E-06BC-8232-1974544BC3E2}"/>
          </ac:spMkLst>
        </pc:spChg>
        <pc:spChg chg="mod">
          <ac:chgData name="Sebastián Ruiz" userId="db105757fa8a375b" providerId="LiveId" clId="{970D84A4-DECB-4C77-AAFA-637A38612264}" dt="2025-12-11T17:55:43.524" v="26"/>
          <ac:spMkLst>
            <pc:docMk/>
            <pc:sldMk cId="2582613734" sldId="256"/>
            <ac:spMk id="10" creationId="{194D5E5D-E178-B6CE-6478-CF9E5CAF8000}"/>
          </ac:spMkLst>
        </pc:spChg>
        <pc:spChg chg="mod">
          <ac:chgData name="Sebastián Ruiz" userId="db105757fa8a375b" providerId="LiveId" clId="{970D84A4-DECB-4C77-AAFA-637A38612264}" dt="2025-12-11T17:55:43.524" v="26"/>
          <ac:spMkLst>
            <pc:docMk/>
            <pc:sldMk cId="2582613734" sldId="256"/>
            <ac:spMk id="11" creationId="{B76C2B28-BF81-7F92-667D-6176911832BC}"/>
          </ac:spMkLst>
        </pc:spChg>
        <pc:spChg chg="mod">
          <ac:chgData name="Sebastián Ruiz" userId="db105757fa8a375b" providerId="LiveId" clId="{970D84A4-DECB-4C77-AAFA-637A38612264}" dt="2025-12-11T18:08:31.040" v="90"/>
          <ac:spMkLst>
            <pc:docMk/>
            <pc:sldMk cId="2582613734" sldId="256"/>
            <ac:spMk id="18" creationId="{9018D550-4F36-60A1-DAE6-926EE19F76C2}"/>
          </ac:spMkLst>
        </pc:spChg>
        <pc:spChg chg="mod">
          <ac:chgData name="Sebastián Ruiz" userId="db105757fa8a375b" providerId="LiveId" clId="{970D84A4-DECB-4C77-AAFA-637A38612264}" dt="2025-12-11T18:08:31.040" v="90"/>
          <ac:spMkLst>
            <pc:docMk/>
            <pc:sldMk cId="2582613734" sldId="256"/>
            <ac:spMk id="19" creationId="{EEE9CE6F-E69D-4BA2-9E3B-06AE724B70B3}"/>
          </ac:spMkLst>
        </pc:spChg>
        <pc:spChg chg="mod">
          <ac:chgData name="Sebastián Ruiz" userId="db105757fa8a375b" providerId="LiveId" clId="{970D84A4-DECB-4C77-AAFA-637A38612264}" dt="2025-12-12T10:24:45.469" v="204" actId="20577"/>
          <ac:spMkLst>
            <pc:docMk/>
            <pc:sldMk cId="2582613734" sldId="256"/>
            <ac:spMk id="21" creationId="{13CB13DA-50ED-1517-2367-4849FC17026B}"/>
          </ac:spMkLst>
        </pc:spChg>
        <pc:spChg chg="mod">
          <ac:chgData name="Sebastián Ruiz" userId="db105757fa8a375b" providerId="LiveId" clId="{970D84A4-DECB-4C77-AAFA-637A38612264}" dt="2025-12-11T18:08:31.040" v="90"/>
          <ac:spMkLst>
            <pc:docMk/>
            <pc:sldMk cId="2582613734" sldId="256"/>
            <ac:spMk id="22" creationId="{1E10EB9E-D707-41C8-7A48-EAAF3A856A0A}"/>
          </ac:spMkLst>
        </pc:spChg>
        <pc:grpChg chg="add mod">
          <ac:chgData name="Sebastián Ruiz" userId="db105757fa8a375b" providerId="LiveId" clId="{970D84A4-DECB-4C77-AAFA-637A38612264}" dt="2025-12-11T17:55:43.524" v="26"/>
          <ac:grpSpMkLst>
            <pc:docMk/>
            <pc:sldMk cId="2582613734" sldId="256"/>
            <ac:grpSpMk id="4" creationId="{8A1187F8-DC23-FF0A-7631-F59D2BFF144A}"/>
          </ac:grpSpMkLst>
        </pc:grpChg>
        <pc:grpChg chg="add mod">
          <ac:chgData name="Sebastián Ruiz" userId="db105757fa8a375b" providerId="LiveId" clId="{970D84A4-DECB-4C77-AAFA-637A38612264}" dt="2025-12-11T18:09:41.424" v="129" actId="1036"/>
          <ac:grpSpMkLst>
            <pc:docMk/>
            <pc:sldMk cId="2582613734" sldId="256"/>
            <ac:grpSpMk id="17" creationId="{FB9BD14F-EC2E-575C-333F-EF933E1EBDAD}"/>
          </ac:grpSpMkLst>
        </pc:grpChg>
        <pc:picChg chg="add del mod">
          <ac:chgData name="Sebastián Ruiz" userId="db105757fa8a375b" providerId="LiveId" clId="{970D84A4-DECB-4C77-AAFA-637A38612264}" dt="2025-12-11T17:55:30.640" v="25" actId="478"/>
          <ac:picMkLst>
            <pc:docMk/>
            <pc:sldMk cId="2582613734" sldId="256"/>
            <ac:picMk id="3" creationId="{FEE2756B-3239-77B8-ABEF-E1F749F809EA}"/>
          </ac:picMkLst>
        </pc:picChg>
        <pc:picChg chg="add del mod modCrop">
          <ac:chgData name="Sebastián Ruiz" userId="db105757fa8a375b" providerId="LiveId" clId="{970D84A4-DECB-4C77-AAFA-637A38612264}" dt="2025-12-11T18:14:07.339" v="200" actId="478"/>
          <ac:picMkLst>
            <pc:docMk/>
            <pc:sldMk cId="2582613734" sldId="256"/>
            <ac:picMk id="5" creationId="{0985640A-A251-B362-AFFA-327EF48401FD}"/>
          </ac:picMkLst>
        </pc:picChg>
        <pc:picChg chg="mod">
          <ac:chgData name="Sebastián Ruiz" userId="db105757fa8a375b" providerId="LiveId" clId="{970D84A4-DECB-4C77-AAFA-637A38612264}" dt="2025-12-11T17:55:43.524" v="26"/>
          <ac:picMkLst>
            <pc:docMk/>
            <pc:sldMk cId="2582613734" sldId="256"/>
            <ac:picMk id="9" creationId="{0DABBEE6-F7ED-BD42-2287-26394274E804}"/>
          </ac:picMkLst>
        </pc:picChg>
        <pc:picChg chg="add del mod modCrop">
          <ac:chgData name="Sebastián Ruiz" userId="db105757fa8a375b" providerId="LiveId" clId="{970D84A4-DECB-4C77-AAFA-637A38612264}" dt="2025-12-11T18:14:09.329" v="201" actId="478"/>
          <ac:picMkLst>
            <pc:docMk/>
            <pc:sldMk cId="2582613734" sldId="256"/>
            <ac:picMk id="12" creationId="{5AFAFC2D-F698-1559-BE44-531B4911E3A8}"/>
          </ac:picMkLst>
        </pc:picChg>
        <pc:picChg chg="add mod">
          <ac:chgData name="Sebastián Ruiz" userId="db105757fa8a375b" providerId="LiveId" clId="{970D84A4-DECB-4C77-AAFA-637A38612264}" dt="2025-12-11T18:09:48.471" v="137" actId="1035"/>
          <ac:picMkLst>
            <pc:docMk/>
            <pc:sldMk cId="2582613734" sldId="256"/>
            <ac:picMk id="14" creationId="{166F73FF-9A48-DDD6-DD12-3AAB5FE7BC75}"/>
          </ac:picMkLst>
        </pc:picChg>
        <pc:picChg chg="add del mod modCrop">
          <ac:chgData name="Sebastián Ruiz" userId="db105757fa8a375b" providerId="LiveId" clId="{970D84A4-DECB-4C77-AAFA-637A38612264}" dt="2025-12-11T18:07:40.074" v="83" actId="478"/>
          <ac:picMkLst>
            <pc:docMk/>
            <pc:sldMk cId="2582613734" sldId="256"/>
            <ac:picMk id="15" creationId="{E97C962E-2294-0EC7-51B2-DA5C7CD69814}"/>
          </ac:picMkLst>
        </pc:picChg>
        <pc:picChg chg="add del mod modCrop">
          <ac:chgData name="Sebastián Ruiz" userId="db105757fa8a375b" providerId="LiveId" clId="{970D84A4-DECB-4C77-AAFA-637A38612264}" dt="2025-12-11T18:07:37.933" v="82" actId="478"/>
          <ac:picMkLst>
            <pc:docMk/>
            <pc:sldMk cId="2582613734" sldId="256"/>
            <ac:picMk id="16" creationId="{B3946450-32AD-3FD4-DB7B-69BF413D3ADC}"/>
          </ac:picMkLst>
        </pc:picChg>
        <pc:picChg chg="mod">
          <ac:chgData name="Sebastián Ruiz" userId="db105757fa8a375b" providerId="LiveId" clId="{970D84A4-DECB-4C77-AAFA-637A38612264}" dt="2025-12-11T18:08:31.040" v="90"/>
          <ac:picMkLst>
            <pc:docMk/>
            <pc:sldMk cId="2582613734" sldId="256"/>
            <ac:picMk id="20" creationId="{5CEA3AEC-80D7-F77C-8ECC-965E79E1AD86}"/>
          </ac:picMkLst>
        </pc:picChg>
      </pc:sldChg>
      <pc:sldChg chg="addSp delSp modSp mod">
        <pc:chgData name="Sebastián Ruiz" userId="db105757fa8a375b" providerId="LiveId" clId="{970D84A4-DECB-4C77-AAFA-637A38612264}" dt="2025-12-11T18:13:58.932" v="199" actId="478"/>
        <pc:sldMkLst>
          <pc:docMk/>
          <pc:sldMk cId="759827027" sldId="257"/>
        </pc:sldMkLst>
        <pc:spChg chg="mod">
          <ac:chgData name="Sebastián Ruiz" userId="db105757fa8a375b" providerId="LiveId" clId="{970D84A4-DECB-4C77-AAFA-637A38612264}" dt="2025-12-11T18:12:32.911" v="183"/>
          <ac:spMkLst>
            <pc:docMk/>
            <pc:sldMk cId="759827027" sldId="257"/>
            <ac:spMk id="6" creationId="{47EA5486-4C21-6BBE-0E4D-8E2E0848201D}"/>
          </ac:spMkLst>
        </pc:spChg>
        <pc:spChg chg="mod">
          <ac:chgData name="Sebastián Ruiz" userId="db105757fa8a375b" providerId="LiveId" clId="{970D84A4-DECB-4C77-AAFA-637A38612264}" dt="2025-12-11T18:12:32.911" v="183"/>
          <ac:spMkLst>
            <pc:docMk/>
            <pc:sldMk cId="759827027" sldId="257"/>
            <ac:spMk id="7" creationId="{28F9B136-9131-2DB5-7C10-AE9C70A5CDA9}"/>
          </ac:spMkLst>
        </pc:spChg>
        <pc:spChg chg="mod">
          <ac:chgData name="Sebastián Ruiz" userId="db105757fa8a375b" providerId="LiveId" clId="{970D84A4-DECB-4C77-AAFA-637A38612264}" dt="2025-12-11T18:13:03.932" v="186" actId="255"/>
          <ac:spMkLst>
            <pc:docMk/>
            <pc:sldMk cId="759827027" sldId="257"/>
            <ac:spMk id="9" creationId="{4D9C37F5-9BA5-3C3A-F09D-E948F05CCC7D}"/>
          </ac:spMkLst>
        </pc:spChg>
        <pc:spChg chg="mod">
          <ac:chgData name="Sebastián Ruiz" userId="db105757fa8a375b" providerId="LiveId" clId="{970D84A4-DECB-4C77-AAFA-637A38612264}" dt="2025-12-11T18:13:19.456" v="193" actId="1035"/>
          <ac:spMkLst>
            <pc:docMk/>
            <pc:sldMk cId="759827027" sldId="257"/>
            <ac:spMk id="10" creationId="{7572FB5B-B576-5397-1D33-A62D6D81EECE}"/>
          </ac:spMkLst>
        </pc:spChg>
        <pc:grpChg chg="add del mod">
          <ac:chgData name="Sebastián Ruiz" userId="db105757fa8a375b" providerId="LiveId" clId="{970D84A4-DECB-4C77-AAFA-637A38612264}" dt="2025-12-11T18:13:57.650" v="198" actId="478"/>
          <ac:grpSpMkLst>
            <pc:docMk/>
            <pc:sldMk cId="759827027" sldId="257"/>
            <ac:grpSpMk id="5" creationId="{59E232B4-B866-2D8F-C78C-06D3848E3FC8}"/>
          </ac:grpSpMkLst>
        </pc:grpChg>
        <pc:picChg chg="add del mod">
          <ac:chgData name="Sebastián Ruiz" userId="db105757fa8a375b" providerId="LiveId" clId="{970D84A4-DECB-4C77-AAFA-637A38612264}" dt="2025-12-11T18:11:51.343" v="179" actId="478"/>
          <ac:picMkLst>
            <pc:docMk/>
            <pc:sldMk cId="759827027" sldId="257"/>
            <ac:picMk id="2" creationId="{86DC944B-CDF7-94A3-D3D4-8BDFEE4CAEB8}"/>
          </ac:picMkLst>
        </pc:picChg>
        <pc:picChg chg="add del mod">
          <ac:chgData name="Sebastián Ruiz" userId="db105757fa8a375b" providerId="LiveId" clId="{970D84A4-DECB-4C77-AAFA-637A38612264}" dt="2025-12-11T18:13:58.932" v="199" actId="478"/>
          <ac:picMkLst>
            <pc:docMk/>
            <pc:sldMk cId="759827027" sldId="257"/>
            <ac:picMk id="4" creationId="{D2C9F6F7-31E9-6D68-EA80-832426B064C3}"/>
          </ac:picMkLst>
        </pc:picChg>
        <pc:picChg chg="mod">
          <ac:chgData name="Sebastián Ruiz" userId="db105757fa8a375b" providerId="LiveId" clId="{970D84A4-DECB-4C77-AAFA-637A38612264}" dt="2025-12-11T18:12:32.911" v="183"/>
          <ac:picMkLst>
            <pc:docMk/>
            <pc:sldMk cId="759827027" sldId="257"/>
            <ac:picMk id="8" creationId="{E860798B-BAE1-047E-1430-A9BCA1096EA7}"/>
          </ac:picMkLst>
        </pc:picChg>
      </pc:sldChg>
      <pc:sldChg chg="addSp modSp mod">
        <pc:chgData name="Sebastián Ruiz" userId="db105757fa8a375b" providerId="LiveId" clId="{970D84A4-DECB-4C77-AAFA-637A38612264}" dt="2025-12-11T13:47:13.610" v="21" actId="164"/>
        <pc:sldMkLst>
          <pc:docMk/>
          <pc:sldMk cId="725342662" sldId="262"/>
        </pc:sldMkLst>
        <pc:spChg chg="add mod">
          <ac:chgData name="Sebastián Ruiz" userId="db105757fa8a375b" providerId="LiveId" clId="{970D84A4-DECB-4C77-AAFA-637A38612264}" dt="2025-12-11T13:47:13.610" v="21" actId="164"/>
          <ac:spMkLst>
            <pc:docMk/>
            <pc:sldMk cId="725342662" sldId="262"/>
            <ac:spMk id="6" creationId="{C169EEBC-5153-6C25-CA2B-633B42348664}"/>
          </ac:spMkLst>
        </pc:spChg>
        <pc:grpChg chg="add mod">
          <ac:chgData name="Sebastián Ruiz" userId="db105757fa8a375b" providerId="LiveId" clId="{970D84A4-DECB-4C77-AAFA-637A38612264}" dt="2025-12-11T13:47:13.610" v="21" actId="164"/>
          <ac:grpSpMkLst>
            <pc:docMk/>
            <pc:sldMk cId="725342662" sldId="262"/>
            <ac:grpSpMk id="7" creationId="{FE5D487C-B4B1-8A79-9EBD-0D8A55581EAF}"/>
          </ac:grpSpMkLst>
        </pc:grpChg>
        <pc:picChg chg="mod">
          <ac:chgData name="Sebastián Ruiz" userId="db105757fa8a375b" providerId="LiveId" clId="{970D84A4-DECB-4C77-AAFA-637A38612264}" dt="2025-12-11T13:47:13.610" v="21" actId="164"/>
          <ac:picMkLst>
            <pc:docMk/>
            <pc:sldMk cId="725342662" sldId="262"/>
            <ac:picMk id="3" creationId="{8B69CA54-4A87-B003-C81C-08C218D9DDF1}"/>
          </ac:picMkLst>
        </pc:picChg>
        <pc:picChg chg="add mod">
          <ac:chgData name="Sebastián Ruiz" userId="db105757fa8a375b" providerId="LiveId" clId="{970D84A4-DECB-4C77-AAFA-637A38612264}" dt="2025-12-11T13:47:13.610" v="21" actId="164"/>
          <ac:picMkLst>
            <pc:docMk/>
            <pc:sldMk cId="725342662" sldId="262"/>
            <ac:picMk id="5" creationId="{CD07ABA1-9C94-F1A6-FD72-6286194515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60BDA-33C5-F7B8-0D33-6B35F7EC9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1C2D7-3D4B-C6CB-0594-A61DC4A81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A7D9F3-E8F2-A768-1F90-6C2426D2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3A7002-0828-B4E7-7E43-C7E8DA5D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E537F4-34FA-349E-9BC5-F07C68CF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16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AEC5A-2F06-04FE-0504-6B60837D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4EA65C-EEC0-3276-DD42-8BC0FA483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67D5B-3B20-70AA-2667-A038DAA9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A0515C-B22F-FE15-7B43-19B41A78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E0F90C-E63D-6DEC-D78D-E2906299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291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E37785-5F8C-19FB-223A-2164EFCB4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568FCB-7F3F-1710-A8A9-C79DAA1C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A02E6-FFCF-C853-C424-FACF4424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4A74D-C83A-859C-2145-618D8B46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068A1-E010-BC57-22F7-27256B8A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465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09BE2-F566-9D22-9999-F67D8FFF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CED39-AA8A-E4EE-59B7-441721A17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EE36A-1217-F67C-0802-1C8614E1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B8319F-3F0D-00AD-19EA-5665E9AA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1F74BD-CA4A-6DF5-4E20-9D9825E3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1044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C3133-2EF4-43D5-9A28-205CB7A3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A569EA-A0A5-0ED8-69DB-1A72D7003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B4A56C-395D-5ADC-AADA-D79782FA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C03CCA-0A97-6412-8F03-EDE739E6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3F9875-9B18-4334-7060-30F8DD114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614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2D24F-BD98-05E6-55CB-266D37BE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E869D-9018-98B7-82E8-EE5D0BF2E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4B48C6-40DB-7F31-78F0-75E62F674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30B7E4-B70D-3A47-594B-D9322272D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B2C680-AFC1-780E-4EA6-D8A2B649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106CE0-0B42-FDCB-4A7C-39CD89E6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03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C59C5-4444-49F8-0428-3D3FFCA3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40848-454F-BB91-4710-361BA6E96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801F49-76DB-70FD-C13F-8DEF61103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81A9836-B975-3B5C-621B-7F45717370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9BB928-D90D-1275-77E6-F481076ADA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F1F1ADF-3E39-3118-B5C2-9F7F061E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5CA352-C93B-8B1A-B8D1-60F461F4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E74AFA6-3F44-056B-E2FD-1C5800FF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84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F9F98-94B4-06EF-089D-B36EDC27B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29CA1-73EC-2964-C400-E7942C93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53BBA3-544E-E083-4635-89809ADDF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1A817F-864E-1BEE-B814-1871FEC7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529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6CC1C8-D2C1-80CF-6709-D4B65F85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DE1C7DE-482F-E062-ADB8-EACF3B715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D66992-C9A3-7230-7985-FA5B9DCA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11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DDAE9-3962-6315-FA22-26EB02BD2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8C93B-ED4F-D54F-CB65-94028F08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ADB833-52DA-2DD9-4442-E7D6E37B2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53C3A-2817-7D74-E1A6-EB6295EBF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8FFB21-CACA-7C6D-B149-097DCCD7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9D784A-8023-58B7-B7A8-0A0F7116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663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B212F1-7E98-85F9-4E40-47ADBCA30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C1B020-1CD6-D412-5810-3C8FB99036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8CC37C-5EA8-AD0C-1926-F23B21D62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3C7B48-04D4-3FEF-A81A-E0AE529C3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0FFA9-B631-9B1E-D753-CCCC7B5D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4EFF45-12E3-B783-1D93-93CA03B3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288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4186E7-F40A-E5B2-AF62-85C7AEF6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CC6286-D3CC-98E1-4A75-047BAB36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6B399-5715-31B2-FD69-27F3897BE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5B7E9E-A4DB-4AA5-99AF-357D8A814340}" type="datetimeFigureOut">
              <a:rPr lang="es-AR" smtClean="0"/>
              <a:t>12/12/2025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306782-28BF-950E-7099-5A867B3D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62ABF9-2895-432F-9EF0-257E35128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F6B460-0E48-43C9-A2C3-6213C8C074C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491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>
            <a:extLst>
              <a:ext uri="{FF2B5EF4-FFF2-40B4-BE49-F238E27FC236}">
                <a16:creationId xmlns:a16="http://schemas.microsoft.com/office/drawing/2014/main" id="{131FE684-405A-0118-CC65-5E56CFC19D50}"/>
              </a:ext>
            </a:extLst>
          </p:cNvPr>
          <p:cNvSpPr txBox="1"/>
          <p:nvPr/>
        </p:nvSpPr>
        <p:spPr>
          <a:xfrm>
            <a:off x="-21383" y="6394930"/>
            <a:ext cx="12213383" cy="418244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vert="horz" wrap="square" lIns="0" tIns="12446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980"/>
              </a:spcBef>
            </a:pPr>
            <a:r>
              <a:rPr sz="1400" spc="-105" dirty="0">
                <a:latin typeface="Cambria"/>
                <a:cs typeface="Cambria"/>
              </a:rPr>
              <a:t>19</a:t>
            </a:r>
            <a:r>
              <a:rPr lang="es-ES" sz="1400" spc="-105" dirty="0">
                <a:latin typeface="Cambria"/>
                <a:cs typeface="Cambria"/>
              </a:rPr>
              <a:t>8</a:t>
            </a:r>
            <a:r>
              <a:rPr sz="1400" spc="-105" dirty="0">
                <a:latin typeface="Cambria"/>
                <a:cs typeface="Cambria"/>
              </a:rPr>
              <a:t>5-</a:t>
            </a:r>
            <a:r>
              <a:rPr sz="1400" spc="-95" dirty="0">
                <a:latin typeface="Cambria"/>
                <a:cs typeface="Cambria"/>
              </a:rPr>
              <a:t>2025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40</a:t>
            </a:r>
            <a:r>
              <a:rPr sz="1400" spc="-4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ANNERSARIO</a:t>
            </a:r>
            <a:r>
              <a:rPr sz="1400" spc="12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DEL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CONSEJO</a:t>
            </a:r>
            <a:r>
              <a:rPr sz="1400" spc="90" dirty="0">
                <a:latin typeface="Cambria"/>
                <a:cs typeface="Cambria"/>
              </a:rPr>
              <a:t> </a:t>
            </a:r>
            <a:r>
              <a:rPr sz="1400" spc="-45" dirty="0">
                <a:latin typeface="Cambria"/>
                <a:cs typeface="Cambria"/>
              </a:rPr>
              <a:t>lNTERUNIVERSITARIO</a:t>
            </a:r>
            <a:r>
              <a:rPr sz="1400" spc="-55" dirty="0">
                <a:latin typeface="Cambria"/>
                <a:cs typeface="Cambria"/>
              </a:rPr>
              <a:t> </a:t>
            </a:r>
            <a:r>
              <a:rPr sz="1400" spc="-35" dirty="0">
                <a:latin typeface="Cambria"/>
                <a:cs typeface="Cambria"/>
              </a:rPr>
              <a:t>NACIONAL</a:t>
            </a:r>
            <a:r>
              <a:rPr sz="1400" spc="55" dirty="0">
                <a:latin typeface="Cambria"/>
                <a:cs typeface="Cambria"/>
              </a:rPr>
              <a:t> </a:t>
            </a:r>
            <a:r>
              <a:rPr sz="1400" spc="-70" dirty="0">
                <a:latin typeface="Cambria"/>
                <a:cs typeface="Cambria"/>
              </a:rPr>
              <a:t>(CIN)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lang="es-ES" spc="525" baseline="-12012" dirty="0">
                <a:solidFill>
                  <a:srgbClr val="363636"/>
                </a:solidFill>
                <a:latin typeface="Cambria"/>
                <a:cs typeface="Cambria"/>
              </a:rPr>
              <a:t> -</a:t>
            </a:r>
            <a:r>
              <a:rPr lang="es-ES" spc="525" dirty="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sz="1400" spc="-220" dirty="0">
                <a:latin typeface="Cambria"/>
                <a:cs typeface="Cambria"/>
              </a:rPr>
              <a:t>202</a:t>
            </a:r>
            <a:r>
              <a:rPr sz="1400" spc="-210" dirty="0">
                <a:latin typeface="Cambria"/>
                <a:cs typeface="Cambria"/>
              </a:rPr>
              <a:t>5</a:t>
            </a:r>
            <a:r>
              <a:rPr sz="1400" dirty="0">
                <a:latin typeface="Cambria"/>
                <a:cs typeface="Cambria"/>
              </a:rPr>
              <a:t> </a:t>
            </a:r>
            <a:r>
              <a:rPr sz="1400" dirty="0">
                <a:solidFill>
                  <a:srgbClr val="343434"/>
                </a:solidFill>
                <a:latin typeface="Cambria"/>
                <a:cs typeface="Cambria"/>
              </a:rPr>
              <a:t>-</a:t>
            </a:r>
            <a:r>
              <a:rPr sz="1400" spc="170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AÑO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65" dirty="0">
                <a:latin typeface="Cambria"/>
                <a:cs typeface="Cambria"/>
              </a:rPr>
              <a:t>LA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RECONSTRUCCIÓN</a:t>
            </a:r>
            <a:r>
              <a:rPr sz="1400" spc="-6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DE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LA</a:t>
            </a:r>
            <a:r>
              <a:rPr sz="1400" spc="7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NACIÓN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ARCENTINA</a:t>
            </a:r>
            <a:endParaRPr sz="1400" dirty="0">
              <a:latin typeface="Cambria"/>
              <a:cs typeface="Cambria"/>
            </a:endParaRPr>
          </a:p>
        </p:txBody>
      </p:sp>
      <p:pic>
        <p:nvPicPr>
          <p:cNvPr id="14" name="Imagen 13" descr="Diagrama&#10;&#10;El contenido generado por IA puede ser incorrecto.">
            <a:extLst>
              <a:ext uri="{FF2B5EF4-FFF2-40B4-BE49-F238E27FC236}">
                <a16:creationId xmlns:a16="http://schemas.microsoft.com/office/drawing/2014/main" id="{166F73FF-9A48-DDD6-DD12-3AAB5FE7B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51" y="5247892"/>
            <a:ext cx="4563498" cy="87920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FB9BD14F-EC2E-575C-333F-EF933E1EBDAD}"/>
              </a:ext>
            </a:extLst>
          </p:cNvPr>
          <p:cNvGrpSpPr/>
          <p:nvPr/>
        </p:nvGrpSpPr>
        <p:grpSpPr>
          <a:xfrm>
            <a:off x="1220272" y="940452"/>
            <a:ext cx="10137897" cy="3693819"/>
            <a:chOff x="2154779" y="1565574"/>
            <a:chExt cx="8160796" cy="2973447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9018D550-4F36-60A1-DAE6-926EE19F76C2}"/>
                </a:ext>
              </a:extLst>
            </p:cNvPr>
            <p:cNvSpPr/>
            <p:nvPr/>
          </p:nvSpPr>
          <p:spPr>
            <a:xfrm>
              <a:off x="4229100" y="2081510"/>
              <a:ext cx="6086475" cy="1548826"/>
            </a:xfrm>
            <a:prstGeom prst="roundRect">
              <a:avLst>
                <a:gd name="adj" fmla="val 13012"/>
              </a:avLst>
            </a:prstGeom>
            <a:noFill/>
            <a:ln w="38100"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EEE9CE6F-E69D-4BA2-9E3B-06AE724B70B3}"/>
                </a:ext>
              </a:extLst>
            </p:cNvPr>
            <p:cNvSpPr/>
            <p:nvPr/>
          </p:nvSpPr>
          <p:spPr>
            <a:xfrm>
              <a:off x="4360545" y="2457450"/>
              <a:ext cx="5955030" cy="1792011"/>
            </a:xfrm>
            <a:prstGeom prst="roundRect">
              <a:avLst>
                <a:gd name="adj" fmla="val 0"/>
              </a:avLst>
            </a:prstGeom>
            <a:ln w="38100">
              <a:solidFill>
                <a:srgbClr val="1560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0" name="Imagen 19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5CEA3AEC-80D7-F77C-8ECC-965E79E1A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47" t="17686" r="25688" b="33856"/>
            <a:stretch>
              <a:fillRect/>
            </a:stretch>
          </p:blipFill>
          <p:spPr>
            <a:xfrm>
              <a:off x="2154779" y="1565574"/>
              <a:ext cx="2967766" cy="2973447"/>
            </a:xfrm>
            <a:prstGeom prst="ellipse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3CB13DA-50ED-1517-2367-4849FC17026B}"/>
                </a:ext>
              </a:extLst>
            </p:cNvPr>
            <p:cNvSpPr txBox="1"/>
            <p:nvPr/>
          </p:nvSpPr>
          <p:spPr>
            <a:xfrm>
              <a:off x="5253990" y="2664239"/>
              <a:ext cx="4949863" cy="1114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b="1" dirty="0">
                  <a:solidFill>
                    <a:schemeClr val="bg1"/>
                  </a:solidFill>
                </a:rPr>
                <a:t>Fortalecimiento de la</a:t>
              </a:r>
            </a:p>
            <a:p>
              <a:r>
                <a:rPr lang="es-MX" sz="2800" b="1" dirty="0">
                  <a:solidFill>
                    <a:schemeClr val="bg1"/>
                  </a:solidFill>
                </a:rPr>
                <a:t>Educación a Distancia y</a:t>
              </a:r>
            </a:p>
            <a:p>
              <a:r>
                <a:rPr lang="es-MX" sz="2800" b="1" dirty="0">
                  <a:solidFill>
                    <a:schemeClr val="bg1"/>
                  </a:solidFill>
                </a:rPr>
                <a:t>Virtualización de la Presencialidad</a:t>
              </a:r>
              <a:endParaRPr lang="es-AR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E10EB9E-D707-41C8-7A48-EAAF3A856A0A}"/>
                </a:ext>
              </a:extLst>
            </p:cNvPr>
            <p:cNvSpPr txBox="1"/>
            <p:nvPr/>
          </p:nvSpPr>
          <p:spPr>
            <a:xfrm>
              <a:off x="5122544" y="2110085"/>
              <a:ext cx="37261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600" b="1" dirty="0">
                  <a:solidFill>
                    <a:srgbClr val="156082"/>
                  </a:solidFill>
                </a:rPr>
                <a:t>PRIMERA CONVOCATORIA</a:t>
              </a:r>
              <a:endParaRPr lang="es-AR" sz="1600" b="1" dirty="0">
                <a:solidFill>
                  <a:srgbClr val="15608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61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41DA37D4-FD25-D594-B838-78924AE32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47" y="0"/>
            <a:ext cx="12380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0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DE0588C1-604B-637A-DC6A-C266FB69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571" y="0"/>
            <a:ext cx="12337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9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9D991D13-7CAE-69D3-D48D-4001C9E2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1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C96036AB-A0FB-F652-6F4A-E51DD0B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30" y="0"/>
            <a:ext cx="12452725" cy="693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03B83415-61B3-4324-EDE4-A4E43435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771" y="0"/>
            <a:ext cx="12605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scala de tiempo&#10;&#10;El contenido generado por IA puede ser incorrecto.">
            <a:extLst>
              <a:ext uri="{FF2B5EF4-FFF2-40B4-BE49-F238E27FC236}">
                <a16:creationId xmlns:a16="http://schemas.microsoft.com/office/drawing/2014/main" id="{E4072C82-1382-E88C-0FE9-00D5C87C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619" y="0"/>
            <a:ext cx="12729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3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C0D28576-B88A-8CBD-BABE-B4EF0216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3928" y="0"/>
            <a:ext cx="1281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7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letrero azul con letras blancas&#10;&#10;El contenido generado por IA puede ser incorrecto.">
            <a:extLst>
              <a:ext uri="{FF2B5EF4-FFF2-40B4-BE49-F238E27FC236}">
                <a16:creationId xmlns:a16="http://schemas.microsoft.com/office/drawing/2014/main" id="{3D8D07BB-E103-1119-90C9-B7345157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708" y="0"/>
            <a:ext cx="12824887" cy="68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6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E5D487C-B4B1-8A79-9EBD-0D8A55581EAF}"/>
              </a:ext>
            </a:extLst>
          </p:cNvPr>
          <p:cNvGrpSpPr/>
          <p:nvPr/>
        </p:nvGrpSpPr>
        <p:grpSpPr>
          <a:xfrm>
            <a:off x="-239708" y="0"/>
            <a:ext cx="12738032" cy="6858000"/>
            <a:chOff x="-239708" y="0"/>
            <a:chExt cx="12738032" cy="6858000"/>
          </a:xfrm>
        </p:grpSpPr>
        <p:pic>
          <p:nvPicPr>
            <p:cNvPr id="3" name="Imagen 2" descr="Escala de tiempo&#10;&#10;El contenido generado por IA puede ser incorrecto.">
              <a:extLst>
                <a:ext uri="{FF2B5EF4-FFF2-40B4-BE49-F238E27FC236}">
                  <a16:creationId xmlns:a16="http://schemas.microsoft.com/office/drawing/2014/main" id="{8B69CA54-4A87-B003-C81C-08C218D9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39708" y="0"/>
              <a:ext cx="12738032" cy="685800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D07ABA1-9C94-F1A6-FD72-628619451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1525" y="4752975"/>
              <a:ext cx="1352550" cy="32385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C169EEBC-5153-6C25-CA2B-633B42348664}"/>
                </a:ext>
              </a:extLst>
            </p:cNvPr>
            <p:cNvSpPr/>
            <p:nvPr/>
          </p:nvSpPr>
          <p:spPr>
            <a:xfrm>
              <a:off x="2124075" y="4752975"/>
              <a:ext cx="1438275" cy="323850"/>
            </a:xfrm>
            <a:prstGeom prst="rect">
              <a:avLst/>
            </a:prstGeom>
            <a:solidFill>
              <a:srgbClr val="E4E9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72534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El contenido generado por IA puede ser incorrecto.">
            <a:extLst>
              <a:ext uri="{FF2B5EF4-FFF2-40B4-BE49-F238E27FC236}">
                <a16:creationId xmlns:a16="http://schemas.microsoft.com/office/drawing/2014/main" id="{B1D374DD-D269-7427-39EE-650BE257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2375" y="0"/>
            <a:ext cx="12844438" cy="69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7C3DB6A0-22A9-1B09-E372-65B68507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988" y="0"/>
            <a:ext cx="12751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45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7F2C3C51-B34F-BB90-2268-55763E205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298" y="0"/>
            <a:ext cx="126945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75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36</Words>
  <Application>Microsoft Office PowerPoint</Application>
  <PresentationFormat>Panorámica</PresentationFormat>
  <Paragraphs>5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Cambria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Sebastián Ruiz</dc:creator>
  <cp:lastModifiedBy>Sebastián Ruiz</cp:lastModifiedBy>
  <cp:revision>1</cp:revision>
  <dcterms:created xsi:type="dcterms:W3CDTF">2025-12-11T12:59:46Z</dcterms:created>
  <dcterms:modified xsi:type="dcterms:W3CDTF">2025-12-12T10:24:52Z</dcterms:modified>
</cp:coreProperties>
</file>